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0" r:id="rId2"/>
  </p:sldIdLst>
  <p:sldSz cx="23774400" cy="17830800"/>
  <p:notesSz cx="6858000" cy="9144000"/>
  <p:defaultTextStyle>
    <a:defPPr>
      <a:defRPr lang="en-US"/>
    </a:defPPr>
    <a:lvl1pPr marL="0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1pPr>
    <a:lvl2pPr marL="1415136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2pPr>
    <a:lvl3pPr marL="2830272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3pPr>
    <a:lvl4pPr marL="4245407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4pPr>
    <a:lvl5pPr marL="5660543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5pPr>
    <a:lvl6pPr marL="7075679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6pPr>
    <a:lvl7pPr marL="8490815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7pPr>
    <a:lvl8pPr marL="9905951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8pPr>
    <a:lvl9pPr marL="11321086" algn="l" defTabSz="2830272" rtl="0" eaLnBrk="1" latinLnBrk="0" hangingPunct="1">
      <a:defRPr sz="559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16" userDrawn="1">
          <p15:clr>
            <a:srgbClr val="A4A3A4"/>
          </p15:clr>
        </p15:guide>
        <p15:guide id="2" pos="74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63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5" autoAdjust="0"/>
    <p:restoredTop sz="94673" autoAdjust="0"/>
  </p:normalViewPr>
  <p:slideViewPr>
    <p:cSldViewPr>
      <p:cViewPr varScale="1">
        <p:scale>
          <a:sx n="41" d="100"/>
          <a:sy n="41" d="100"/>
        </p:scale>
        <p:origin x="1668" y="78"/>
      </p:cViewPr>
      <p:guideLst>
        <p:guide orient="horz" pos="5616"/>
        <p:guide pos="74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B625B-38C8-4009-8750-46B8B40D6DF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889DE-6ABB-4C5C-AC51-7564CD21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60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1pPr>
    <a:lvl2pPr marL="269186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2pPr>
    <a:lvl3pPr marL="538372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3pPr>
    <a:lvl4pPr marL="807557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4pPr>
    <a:lvl5pPr marL="1076743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5pPr>
    <a:lvl6pPr marL="1345928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6pPr>
    <a:lvl7pPr marL="1615114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7pPr>
    <a:lvl8pPr marL="1884299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8pPr>
    <a:lvl9pPr marL="2153485" algn="l" defTabSz="538372" rtl="0" eaLnBrk="1" latinLnBrk="0" hangingPunct="1">
      <a:defRPr sz="6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MI Poster Multi-Column Orange &amp;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087850"/>
            <a:ext cx="23774400" cy="742950"/>
          </a:xfrm>
          <a:prstGeom prst="rect">
            <a:avLst/>
          </a:prstGeom>
          <a:solidFill>
            <a:srgbClr val="EB632D"/>
          </a:solidFill>
          <a:effectLst>
            <a:outerShdw blurRad="50800" dist="76200" dir="162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373" tIns="20186" rIns="40373" bIns="20186" rtlCol="0" anchor="ctr"/>
          <a:lstStyle/>
          <a:p>
            <a:pPr algn="ctr"/>
            <a:endParaRPr lang="en-US" sz="4193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23774400" cy="2971800"/>
          </a:xfrm>
          <a:prstGeom prst="rect">
            <a:avLst/>
          </a:prstGeom>
          <a:solidFill>
            <a:srgbClr val="EB632D"/>
          </a:solidFill>
          <a:effectLst>
            <a:outerShdw blurRad="50800" dist="762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373" tIns="20186" rIns="40373" bIns="20186" rtlCol="0" anchor="ctr"/>
          <a:lstStyle/>
          <a:p>
            <a:pPr algn="ctr"/>
            <a:endParaRPr lang="en-US" sz="419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6344" y="0"/>
            <a:ext cx="16981714" cy="208026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1" hasCustomPrompt="1"/>
          </p:nvPr>
        </p:nvSpPr>
        <p:spPr>
          <a:xfrm>
            <a:off x="509450" y="354965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Introduction (Suggested Title)</a:t>
            </a:r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0" hasCustomPrompt="1"/>
          </p:nvPr>
        </p:nvSpPr>
        <p:spPr>
          <a:xfrm>
            <a:off x="509450" y="4292600"/>
            <a:ext cx="6391510" cy="495300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  <p:sp>
        <p:nvSpPr>
          <p:cNvPr id="57" name="Text Placeholder 53"/>
          <p:cNvSpPr>
            <a:spLocks noGrp="1"/>
          </p:cNvSpPr>
          <p:nvPr>
            <p:ph type="body" sz="quarter" idx="12" hasCustomPrompt="1"/>
          </p:nvPr>
        </p:nvSpPr>
        <p:spPr>
          <a:xfrm>
            <a:off x="16874655" y="354965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Discussion (Suggested Title)</a:t>
            </a:r>
          </a:p>
        </p:txBody>
      </p:sp>
      <p:sp>
        <p:nvSpPr>
          <p:cNvPr id="58" name="Text Placeholder 48"/>
          <p:cNvSpPr>
            <a:spLocks noGrp="1"/>
          </p:cNvSpPr>
          <p:nvPr>
            <p:ph type="body" sz="quarter" idx="13" hasCustomPrompt="1"/>
          </p:nvPr>
        </p:nvSpPr>
        <p:spPr>
          <a:xfrm>
            <a:off x="16874655" y="4292600"/>
            <a:ext cx="6391510" cy="472186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  <p:sp>
        <p:nvSpPr>
          <p:cNvPr id="60" name="Text Placeholder 53"/>
          <p:cNvSpPr>
            <a:spLocks noGrp="1"/>
          </p:cNvSpPr>
          <p:nvPr>
            <p:ph type="body" sz="quarter" idx="15" hasCustomPrompt="1"/>
          </p:nvPr>
        </p:nvSpPr>
        <p:spPr>
          <a:xfrm>
            <a:off x="509450" y="1048385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Methods (Suggested Title)</a:t>
            </a:r>
          </a:p>
        </p:txBody>
      </p:sp>
      <p:sp>
        <p:nvSpPr>
          <p:cNvPr id="61" name="Text Placeholder 48"/>
          <p:cNvSpPr>
            <a:spLocks noGrp="1"/>
          </p:cNvSpPr>
          <p:nvPr>
            <p:ph type="body" sz="quarter" idx="16" hasCustomPrompt="1"/>
          </p:nvPr>
        </p:nvSpPr>
        <p:spPr>
          <a:xfrm>
            <a:off x="509450" y="11226800"/>
            <a:ext cx="6391510" cy="495300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  <p:sp>
        <p:nvSpPr>
          <p:cNvPr id="62" name="Text Placeholder 53"/>
          <p:cNvSpPr>
            <a:spLocks noGrp="1"/>
          </p:cNvSpPr>
          <p:nvPr>
            <p:ph type="body" sz="quarter" idx="17" hasCustomPrompt="1"/>
          </p:nvPr>
        </p:nvSpPr>
        <p:spPr>
          <a:xfrm>
            <a:off x="16874655" y="1337310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References (Suggested Title)</a:t>
            </a:r>
          </a:p>
        </p:txBody>
      </p:sp>
      <p:sp>
        <p:nvSpPr>
          <p:cNvPr id="63" name="Text Placeholder 48"/>
          <p:cNvSpPr>
            <a:spLocks noGrp="1"/>
          </p:cNvSpPr>
          <p:nvPr>
            <p:ph type="body" sz="quarter" idx="18" hasCustomPrompt="1"/>
          </p:nvPr>
        </p:nvSpPr>
        <p:spPr>
          <a:xfrm>
            <a:off x="16874655" y="14116050"/>
            <a:ext cx="6391510" cy="212979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  <p:pic>
        <p:nvPicPr>
          <p:cNvPr id="64" name="Picture 6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2138" y="17153230"/>
            <a:ext cx="6054952" cy="594360"/>
          </a:xfrm>
          <a:prstGeom prst="rect">
            <a:avLst/>
          </a:prstGeom>
        </p:spPr>
      </p:pic>
      <p:sp>
        <p:nvSpPr>
          <p:cNvPr id="19" name="Text Placeholder 53"/>
          <p:cNvSpPr>
            <a:spLocks noGrp="1"/>
          </p:cNvSpPr>
          <p:nvPr>
            <p:ph type="body" sz="quarter" idx="21" hasCustomPrompt="1"/>
          </p:nvPr>
        </p:nvSpPr>
        <p:spPr>
          <a:xfrm>
            <a:off x="16874655" y="970788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Conclusions (Suggested Title)</a:t>
            </a:r>
          </a:p>
        </p:txBody>
      </p:sp>
      <p:sp>
        <p:nvSpPr>
          <p:cNvPr id="20" name="Text Placeholder 48"/>
          <p:cNvSpPr>
            <a:spLocks noGrp="1"/>
          </p:cNvSpPr>
          <p:nvPr>
            <p:ph type="body" sz="quarter" idx="22" hasCustomPrompt="1"/>
          </p:nvPr>
        </p:nvSpPr>
        <p:spPr>
          <a:xfrm>
            <a:off x="16874655" y="10450830"/>
            <a:ext cx="6391510" cy="193167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3418673" y="2159508"/>
            <a:ext cx="16981626" cy="713232"/>
          </a:xfrm>
        </p:spPr>
        <p:txBody>
          <a:bodyPr>
            <a:normAutofit/>
          </a:bodyPr>
          <a:lstStyle>
            <a:lvl1pPr marL="0" indent="0" algn="ctr">
              <a:buNone/>
              <a:defRPr sz="19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950" dirty="0"/>
              <a:t>Authors Here</a:t>
            </a:r>
            <a:endParaRPr lang="en-US" dirty="0"/>
          </a:p>
        </p:txBody>
      </p:sp>
      <p:sp>
        <p:nvSpPr>
          <p:cNvPr id="21" name="Text Placeholder 53"/>
          <p:cNvSpPr>
            <a:spLocks noGrp="1"/>
          </p:cNvSpPr>
          <p:nvPr>
            <p:ph type="body" sz="quarter" idx="27" hasCustomPrompt="1"/>
          </p:nvPr>
        </p:nvSpPr>
        <p:spPr>
          <a:xfrm>
            <a:off x="8691445" y="3566160"/>
            <a:ext cx="6391510" cy="742950"/>
          </a:xfrm>
          <a:solidFill>
            <a:srgbClr val="EB632D"/>
          </a:solidFill>
          <a:ln w="25400">
            <a:solidFill>
              <a:srgbClr val="EB632D"/>
            </a:solidFill>
          </a:ln>
        </p:spPr>
        <p:txBody>
          <a:bodyPr lIns="103533" tIns="103533" rIns="103533" bIns="103533" anchor="t" anchorCtr="1">
            <a:noAutofit/>
          </a:bodyPr>
          <a:lstStyle>
            <a:lvl1pPr marL="0" indent="0">
              <a:buNone/>
              <a:defRPr sz="2828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Results (Suggested Title)</a:t>
            </a:r>
          </a:p>
        </p:txBody>
      </p:sp>
      <p:sp>
        <p:nvSpPr>
          <p:cNvPr id="22" name="Text Placeholder 48"/>
          <p:cNvSpPr>
            <a:spLocks noGrp="1"/>
          </p:cNvSpPr>
          <p:nvPr>
            <p:ph type="body" sz="quarter" idx="28" hasCustomPrompt="1"/>
          </p:nvPr>
        </p:nvSpPr>
        <p:spPr>
          <a:xfrm>
            <a:off x="8691445" y="4309110"/>
            <a:ext cx="6391510" cy="1931670"/>
          </a:xfrm>
          <a:noFill/>
          <a:ln w="25400" cmpd="sng">
            <a:solidFill>
              <a:srgbClr val="EB632D"/>
            </a:solidFill>
          </a:ln>
        </p:spPr>
        <p:txBody>
          <a:bodyPr lIns="103533" tIns="103533" rIns="103533" bIns="103533">
            <a:normAutofit/>
          </a:bodyPr>
          <a:lstStyle>
            <a:lvl1pPr marL="0" indent="0">
              <a:buNone/>
              <a:defRPr sz="1852" baseline="0"/>
            </a:lvl1pPr>
            <a:lvl2pPr marL="1061211" indent="0">
              <a:buNone/>
              <a:defRPr/>
            </a:lvl2pPr>
            <a:lvl3pPr marL="2122420" indent="0">
              <a:buNone/>
              <a:defRPr/>
            </a:lvl3pPr>
            <a:lvl4pPr marL="3183631" indent="0">
              <a:buNone/>
              <a:defRPr/>
            </a:lvl4pPr>
            <a:lvl5pPr marL="4244842" indent="0">
              <a:buNone/>
              <a:defRPr/>
            </a:lvl5pPr>
          </a:lstStyle>
          <a:p>
            <a:pPr lvl="0"/>
            <a:r>
              <a:rPr lang="en-US" dirty="0"/>
              <a:t>Body Here</a:t>
            </a:r>
          </a:p>
        </p:txBody>
      </p:sp>
    </p:spTree>
    <p:extLst>
      <p:ext uri="{BB962C8B-B14F-4D97-AF65-F5344CB8AC3E}">
        <p14:creationId xmlns:p14="http://schemas.microsoft.com/office/powerpoint/2010/main" val="33227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9949" y="12481560"/>
            <a:ext cx="14264640" cy="1473519"/>
          </a:xfrm>
        </p:spPr>
        <p:txBody>
          <a:bodyPr anchor="b"/>
          <a:lstStyle>
            <a:lvl1pPr algn="l">
              <a:defRPr sz="46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9949" y="1593215"/>
            <a:ext cx="14264640" cy="10698480"/>
          </a:xfrm>
        </p:spPr>
        <p:txBody>
          <a:bodyPr/>
          <a:lstStyle>
            <a:lvl1pPr marL="0" indent="0">
              <a:buNone/>
              <a:defRPr sz="7409"/>
            </a:lvl1pPr>
            <a:lvl2pPr marL="1061211" indent="0">
              <a:buNone/>
              <a:defRPr sz="6531"/>
            </a:lvl2pPr>
            <a:lvl3pPr marL="2122420" indent="0">
              <a:buNone/>
              <a:defRPr sz="5556"/>
            </a:lvl3pPr>
            <a:lvl4pPr marL="3183631" indent="0">
              <a:buNone/>
              <a:defRPr sz="4680"/>
            </a:lvl4pPr>
            <a:lvl5pPr marL="4244842" indent="0">
              <a:buNone/>
              <a:defRPr sz="4680"/>
            </a:lvl5pPr>
            <a:lvl6pPr marL="5306051" indent="0">
              <a:buNone/>
              <a:defRPr sz="4680"/>
            </a:lvl6pPr>
            <a:lvl7pPr marL="6367262" indent="0">
              <a:buNone/>
              <a:defRPr sz="4680"/>
            </a:lvl7pPr>
            <a:lvl8pPr marL="7428473" indent="0">
              <a:buNone/>
              <a:defRPr sz="4680"/>
            </a:lvl8pPr>
            <a:lvl9pPr marL="8489683" indent="0">
              <a:buNone/>
              <a:defRPr sz="46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949" y="13955079"/>
            <a:ext cx="14264640" cy="2092641"/>
          </a:xfrm>
        </p:spPr>
        <p:txBody>
          <a:bodyPr/>
          <a:lstStyle>
            <a:lvl1pPr marL="0" indent="0">
              <a:buNone/>
              <a:defRPr sz="3315"/>
            </a:lvl1pPr>
            <a:lvl2pPr marL="1061211" indent="0">
              <a:buNone/>
              <a:defRPr sz="2828"/>
            </a:lvl2pPr>
            <a:lvl3pPr marL="2122420" indent="0">
              <a:buNone/>
              <a:defRPr sz="2340"/>
            </a:lvl3pPr>
            <a:lvl4pPr marL="3183631" indent="0">
              <a:buNone/>
              <a:defRPr sz="2048"/>
            </a:lvl4pPr>
            <a:lvl5pPr marL="4244842" indent="0">
              <a:buNone/>
              <a:defRPr sz="2048"/>
            </a:lvl5pPr>
            <a:lvl6pPr marL="5306051" indent="0">
              <a:buNone/>
              <a:defRPr sz="2048"/>
            </a:lvl6pPr>
            <a:lvl7pPr marL="6367262" indent="0">
              <a:buNone/>
              <a:defRPr sz="2048"/>
            </a:lvl7pPr>
            <a:lvl8pPr marL="7428473" indent="0">
              <a:buNone/>
              <a:defRPr sz="2048"/>
            </a:lvl8pPr>
            <a:lvl9pPr marL="8489683" indent="0">
              <a:buNone/>
              <a:defRPr sz="2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8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82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36440" y="714060"/>
            <a:ext cx="5349240" cy="152139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720" y="714060"/>
            <a:ext cx="15651480" cy="152139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6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0" y="5539106"/>
            <a:ext cx="20208240" cy="3822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160" y="10104120"/>
            <a:ext cx="16642080" cy="45567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61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22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8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44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06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67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28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89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3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8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015" y="11457941"/>
            <a:ext cx="20208240" cy="3541395"/>
          </a:xfrm>
        </p:spPr>
        <p:txBody>
          <a:bodyPr anchor="t"/>
          <a:lstStyle>
            <a:lvl1pPr algn="l">
              <a:defRPr sz="926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015" y="7557455"/>
            <a:ext cx="20208240" cy="3900486"/>
          </a:xfrm>
        </p:spPr>
        <p:txBody>
          <a:bodyPr anchor="b"/>
          <a:lstStyle>
            <a:lvl1pPr marL="0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1pPr>
            <a:lvl2pPr marL="1061211" indent="0">
              <a:buNone/>
              <a:defRPr sz="4193">
                <a:solidFill>
                  <a:schemeClr val="tx1">
                    <a:tint val="75000"/>
                  </a:schemeClr>
                </a:solidFill>
              </a:defRPr>
            </a:lvl2pPr>
            <a:lvl3pPr marL="2122420" indent="0">
              <a:buNone/>
              <a:defRPr sz="3705">
                <a:solidFill>
                  <a:schemeClr val="tx1">
                    <a:tint val="75000"/>
                  </a:schemeClr>
                </a:solidFill>
              </a:defRPr>
            </a:lvl3pPr>
            <a:lvl4pPr marL="3183631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4pPr>
            <a:lvl5pPr marL="4244842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5pPr>
            <a:lvl6pPr marL="5306051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6pPr>
            <a:lvl7pPr marL="6367262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7pPr>
            <a:lvl8pPr marL="7428473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8pPr>
            <a:lvl9pPr marL="8489683" indent="0">
              <a:buNone/>
              <a:defRPr sz="3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4160521"/>
            <a:ext cx="10500360" cy="11767504"/>
          </a:xfrm>
        </p:spPr>
        <p:txBody>
          <a:bodyPr/>
          <a:lstStyle>
            <a:lvl1pPr>
              <a:defRPr sz="6531"/>
            </a:lvl1pPr>
            <a:lvl2pPr>
              <a:defRPr sz="5556"/>
            </a:lvl2pPr>
            <a:lvl3pPr>
              <a:defRPr sz="4680"/>
            </a:lvl3pPr>
            <a:lvl4pPr>
              <a:defRPr sz="4193"/>
            </a:lvl4pPr>
            <a:lvl5pPr>
              <a:defRPr sz="4193"/>
            </a:lvl5pPr>
            <a:lvl6pPr>
              <a:defRPr sz="4193"/>
            </a:lvl6pPr>
            <a:lvl7pPr>
              <a:defRPr sz="4193"/>
            </a:lvl7pPr>
            <a:lvl8pPr>
              <a:defRPr sz="4193"/>
            </a:lvl8pPr>
            <a:lvl9pPr>
              <a:defRPr sz="41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85320" y="4160521"/>
            <a:ext cx="10500360" cy="11767504"/>
          </a:xfrm>
        </p:spPr>
        <p:txBody>
          <a:bodyPr/>
          <a:lstStyle>
            <a:lvl1pPr>
              <a:defRPr sz="6531"/>
            </a:lvl1pPr>
            <a:lvl2pPr>
              <a:defRPr sz="5556"/>
            </a:lvl2pPr>
            <a:lvl3pPr>
              <a:defRPr sz="4680"/>
            </a:lvl3pPr>
            <a:lvl4pPr>
              <a:defRPr sz="4193"/>
            </a:lvl4pPr>
            <a:lvl5pPr>
              <a:defRPr sz="4193"/>
            </a:lvl5pPr>
            <a:lvl6pPr>
              <a:defRPr sz="4193"/>
            </a:lvl6pPr>
            <a:lvl7pPr>
              <a:defRPr sz="4193"/>
            </a:lvl7pPr>
            <a:lvl8pPr>
              <a:defRPr sz="4193"/>
            </a:lvl8pPr>
            <a:lvl9pPr>
              <a:defRPr sz="41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3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720" y="3991294"/>
            <a:ext cx="10504489" cy="1663381"/>
          </a:xfrm>
        </p:spPr>
        <p:txBody>
          <a:bodyPr anchor="b"/>
          <a:lstStyle>
            <a:lvl1pPr marL="0" indent="0">
              <a:buNone/>
              <a:defRPr sz="5556" b="1"/>
            </a:lvl1pPr>
            <a:lvl2pPr marL="1061211" indent="0">
              <a:buNone/>
              <a:defRPr sz="4680" b="1"/>
            </a:lvl2pPr>
            <a:lvl3pPr marL="2122420" indent="0">
              <a:buNone/>
              <a:defRPr sz="4193" b="1"/>
            </a:lvl3pPr>
            <a:lvl4pPr marL="3183631" indent="0">
              <a:buNone/>
              <a:defRPr sz="3705" b="1"/>
            </a:lvl4pPr>
            <a:lvl5pPr marL="4244842" indent="0">
              <a:buNone/>
              <a:defRPr sz="3705" b="1"/>
            </a:lvl5pPr>
            <a:lvl6pPr marL="5306051" indent="0">
              <a:buNone/>
              <a:defRPr sz="3705" b="1"/>
            </a:lvl6pPr>
            <a:lvl7pPr marL="6367262" indent="0">
              <a:buNone/>
              <a:defRPr sz="3705" b="1"/>
            </a:lvl7pPr>
            <a:lvl8pPr marL="7428473" indent="0">
              <a:buNone/>
              <a:defRPr sz="3705" b="1"/>
            </a:lvl8pPr>
            <a:lvl9pPr marL="8489683" indent="0">
              <a:buNone/>
              <a:defRPr sz="370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720" y="5654675"/>
            <a:ext cx="10504489" cy="10273349"/>
          </a:xfrm>
        </p:spPr>
        <p:txBody>
          <a:bodyPr/>
          <a:lstStyle>
            <a:lvl1pPr>
              <a:defRPr sz="5556"/>
            </a:lvl1pPr>
            <a:lvl2pPr>
              <a:defRPr sz="4680"/>
            </a:lvl2pPr>
            <a:lvl3pPr>
              <a:defRPr sz="4193"/>
            </a:lvl3pPr>
            <a:lvl4pPr>
              <a:defRPr sz="3705"/>
            </a:lvl4pPr>
            <a:lvl5pPr>
              <a:defRPr sz="3705"/>
            </a:lvl5pPr>
            <a:lvl6pPr>
              <a:defRPr sz="3705"/>
            </a:lvl6pPr>
            <a:lvl7pPr>
              <a:defRPr sz="3705"/>
            </a:lvl7pPr>
            <a:lvl8pPr>
              <a:defRPr sz="3705"/>
            </a:lvl8pPr>
            <a:lvl9pPr>
              <a:defRPr sz="37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77066" y="3991294"/>
            <a:ext cx="10508615" cy="1663381"/>
          </a:xfrm>
        </p:spPr>
        <p:txBody>
          <a:bodyPr anchor="b"/>
          <a:lstStyle>
            <a:lvl1pPr marL="0" indent="0">
              <a:buNone/>
              <a:defRPr sz="5556" b="1"/>
            </a:lvl1pPr>
            <a:lvl2pPr marL="1061211" indent="0">
              <a:buNone/>
              <a:defRPr sz="4680" b="1"/>
            </a:lvl2pPr>
            <a:lvl3pPr marL="2122420" indent="0">
              <a:buNone/>
              <a:defRPr sz="4193" b="1"/>
            </a:lvl3pPr>
            <a:lvl4pPr marL="3183631" indent="0">
              <a:buNone/>
              <a:defRPr sz="3705" b="1"/>
            </a:lvl4pPr>
            <a:lvl5pPr marL="4244842" indent="0">
              <a:buNone/>
              <a:defRPr sz="3705" b="1"/>
            </a:lvl5pPr>
            <a:lvl6pPr marL="5306051" indent="0">
              <a:buNone/>
              <a:defRPr sz="3705" b="1"/>
            </a:lvl6pPr>
            <a:lvl7pPr marL="6367262" indent="0">
              <a:buNone/>
              <a:defRPr sz="3705" b="1"/>
            </a:lvl7pPr>
            <a:lvl8pPr marL="7428473" indent="0">
              <a:buNone/>
              <a:defRPr sz="3705" b="1"/>
            </a:lvl8pPr>
            <a:lvl9pPr marL="8489683" indent="0">
              <a:buNone/>
              <a:defRPr sz="370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77066" y="5654675"/>
            <a:ext cx="10508615" cy="10273349"/>
          </a:xfrm>
        </p:spPr>
        <p:txBody>
          <a:bodyPr/>
          <a:lstStyle>
            <a:lvl1pPr>
              <a:defRPr sz="5556"/>
            </a:lvl1pPr>
            <a:lvl2pPr>
              <a:defRPr sz="4680"/>
            </a:lvl2pPr>
            <a:lvl3pPr>
              <a:defRPr sz="4193"/>
            </a:lvl3pPr>
            <a:lvl4pPr>
              <a:defRPr sz="3705"/>
            </a:lvl4pPr>
            <a:lvl5pPr>
              <a:defRPr sz="3705"/>
            </a:lvl5pPr>
            <a:lvl6pPr>
              <a:defRPr sz="3705"/>
            </a:lvl6pPr>
            <a:lvl7pPr>
              <a:defRPr sz="3705"/>
            </a:lvl7pPr>
            <a:lvl8pPr>
              <a:defRPr sz="3705"/>
            </a:lvl8pPr>
            <a:lvl9pPr>
              <a:defRPr sz="37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6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7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3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1" y="709930"/>
            <a:ext cx="7821614" cy="3021330"/>
          </a:xfrm>
        </p:spPr>
        <p:txBody>
          <a:bodyPr anchor="b"/>
          <a:lstStyle>
            <a:lvl1pPr algn="l">
              <a:defRPr sz="46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5130" y="709931"/>
            <a:ext cx="13290550" cy="15218094"/>
          </a:xfrm>
        </p:spPr>
        <p:txBody>
          <a:bodyPr/>
          <a:lstStyle>
            <a:lvl1pPr>
              <a:defRPr sz="7409"/>
            </a:lvl1pPr>
            <a:lvl2pPr>
              <a:defRPr sz="6531"/>
            </a:lvl2pPr>
            <a:lvl3pPr>
              <a:defRPr sz="5556"/>
            </a:lvl3pPr>
            <a:lvl4pPr>
              <a:defRPr sz="4680"/>
            </a:lvl4pPr>
            <a:lvl5pPr>
              <a:defRPr sz="4680"/>
            </a:lvl5pPr>
            <a:lvl6pPr>
              <a:defRPr sz="4680"/>
            </a:lvl6pPr>
            <a:lvl7pPr>
              <a:defRPr sz="4680"/>
            </a:lvl7pPr>
            <a:lvl8pPr>
              <a:defRPr sz="4680"/>
            </a:lvl8pPr>
            <a:lvl9pPr>
              <a:defRPr sz="4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1" y="3731261"/>
            <a:ext cx="7821614" cy="12196764"/>
          </a:xfrm>
        </p:spPr>
        <p:txBody>
          <a:bodyPr/>
          <a:lstStyle>
            <a:lvl1pPr marL="0" indent="0">
              <a:buNone/>
              <a:defRPr sz="3315"/>
            </a:lvl1pPr>
            <a:lvl2pPr marL="1061211" indent="0">
              <a:buNone/>
              <a:defRPr sz="2828"/>
            </a:lvl2pPr>
            <a:lvl3pPr marL="2122420" indent="0">
              <a:buNone/>
              <a:defRPr sz="2340"/>
            </a:lvl3pPr>
            <a:lvl4pPr marL="3183631" indent="0">
              <a:buNone/>
              <a:defRPr sz="2048"/>
            </a:lvl4pPr>
            <a:lvl5pPr marL="4244842" indent="0">
              <a:buNone/>
              <a:defRPr sz="2048"/>
            </a:lvl5pPr>
            <a:lvl6pPr marL="5306051" indent="0">
              <a:buNone/>
              <a:defRPr sz="2048"/>
            </a:lvl6pPr>
            <a:lvl7pPr marL="6367262" indent="0">
              <a:buNone/>
              <a:defRPr sz="2048"/>
            </a:lvl7pPr>
            <a:lvl8pPr marL="7428473" indent="0">
              <a:buNone/>
              <a:defRPr sz="2048"/>
            </a:lvl8pPr>
            <a:lvl9pPr marL="8489683" indent="0">
              <a:buNone/>
              <a:defRPr sz="2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8720" y="714059"/>
            <a:ext cx="21396960" cy="2971800"/>
          </a:xfrm>
          <a:prstGeom prst="rect">
            <a:avLst/>
          </a:prstGeom>
        </p:spPr>
        <p:txBody>
          <a:bodyPr vert="horz" lIns="217713" tIns="108857" rIns="217713" bIns="10885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720" y="4160521"/>
            <a:ext cx="21396960" cy="11767504"/>
          </a:xfrm>
          <a:prstGeom prst="rect">
            <a:avLst/>
          </a:prstGeom>
        </p:spPr>
        <p:txBody>
          <a:bodyPr vert="horz" lIns="217713" tIns="108857" rIns="217713" bIns="10885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16840201"/>
            <a:ext cx="5547360" cy="949325"/>
          </a:xfrm>
          <a:prstGeom prst="rect">
            <a:avLst/>
          </a:prstGeom>
        </p:spPr>
        <p:txBody>
          <a:bodyPr vert="horz" lIns="217713" tIns="108857" rIns="217713" bIns="108857" rtlCol="0" anchor="ctr"/>
          <a:lstStyle>
            <a:lvl1pPr algn="l">
              <a:defRPr sz="2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9B0B8-55F0-4931-858A-9699256CDE4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2920" y="16526511"/>
            <a:ext cx="7528560" cy="949325"/>
          </a:xfrm>
          <a:prstGeom prst="rect">
            <a:avLst/>
          </a:prstGeom>
        </p:spPr>
        <p:txBody>
          <a:bodyPr vert="horz" lIns="217713" tIns="108857" rIns="217713" bIns="108857" rtlCol="0" anchor="ctr"/>
          <a:lstStyle>
            <a:lvl1pPr algn="ctr">
              <a:defRPr sz="2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38320" y="16526511"/>
            <a:ext cx="5547360" cy="949325"/>
          </a:xfrm>
          <a:prstGeom prst="rect">
            <a:avLst/>
          </a:prstGeom>
        </p:spPr>
        <p:txBody>
          <a:bodyPr vert="horz" lIns="217713" tIns="108857" rIns="217713" bIns="108857" rtlCol="0" anchor="ctr"/>
          <a:lstStyle>
            <a:lvl1pPr algn="r">
              <a:defRPr sz="2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6CD81-3E80-4A5A-ABAD-975CBFB2E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1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defTabSz="2122420" rtl="0" eaLnBrk="1" latinLnBrk="0" hangingPunct="1">
        <a:spcBef>
          <a:spcPct val="0"/>
        </a:spcBef>
        <a:buNone/>
        <a:defRPr sz="10236" kern="1200" baseline="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795908" indent="-795908" algn="l" defTabSz="2122420" rtl="0" eaLnBrk="1" latinLnBrk="0" hangingPunct="1">
        <a:spcBef>
          <a:spcPct val="20000"/>
        </a:spcBef>
        <a:buFont typeface="Arial" pitchFamily="34" charset="0"/>
        <a:buChar char="•"/>
        <a:defRPr sz="7409" kern="1200">
          <a:solidFill>
            <a:schemeClr val="tx1"/>
          </a:solidFill>
          <a:latin typeface="+mn-lt"/>
          <a:ea typeface="+mn-ea"/>
          <a:cs typeface="+mn-cs"/>
        </a:defRPr>
      </a:lvl1pPr>
      <a:lvl2pPr marL="1724467" indent="-663256" algn="l" defTabSz="2122420" rtl="0" eaLnBrk="1" latinLnBrk="0" hangingPunct="1">
        <a:spcBef>
          <a:spcPct val="20000"/>
        </a:spcBef>
        <a:buFont typeface="Arial" pitchFamily="34" charset="0"/>
        <a:buChar char="–"/>
        <a:defRPr sz="6531" kern="1200">
          <a:solidFill>
            <a:schemeClr val="tx1"/>
          </a:solidFill>
          <a:latin typeface="+mn-lt"/>
          <a:ea typeface="+mn-ea"/>
          <a:cs typeface="+mn-cs"/>
        </a:defRPr>
      </a:lvl2pPr>
      <a:lvl3pPr marL="2653026" indent="-530605" algn="l" defTabSz="2122420" rtl="0" eaLnBrk="1" latinLnBrk="0" hangingPunct="1">
        <a:spcBef>
          <a:spcPct val="20000"/>
        </a:spcBef>
        <a:buFont typeface="Arial" pitchFamily="34" charset="0"/>
        <a:buChar char="•"/>
        <a:defRPr sz="5556" kern="1200">
          <a:solidFill>
            <a:schemeClr val="tx1"/>
          </a:solidFill>
          <a:latin typeface="+mn-lt"/>
          <a:ea typeface="+mn-ea"/>
          <a:cs typeface="+mn-cs"/>
        </a:defRPr>
      </a:lvl3pPr>
      <a:lvl4pPr marL="3714237" indent="-530605" algn="l" defTabSz="2122420" rtl="0" eaLnBrk="1" latinLnBrk="0" hangingPunct="1">
        <a:spcBef>
          <a:spcPct val="20000"/>
        </a:spcBef>
        <a:buFont typeface="Arial" pitchFamily="34" charset="0"/>
        <a:buChar char="–"/>
        <a:defRPr sz="4680" kern="1200">
          <a:solidFill>
            <a:schemeClr val="tx1"/>
          </a:solidFill>
          <a:latin typeface="+mn-lt"/>
          <a:ea typeface="+mn-ea"/>
          <a:cs typeface="+mn-cs"/>
        </a:defRPr>
      </a:lvl4pPr>
      <a:lvl5pPr marL="4775446" indent="-530605" algn="l" defTabSz="2122420" rtl="0" eaLnBrk="1" latinLnBrk="0" hangingPunct="1">
        <a:spcBef>
          <a:spcPct val="20000"/>
        </a:spcBef>
        <a:buFont typeface="Arial" pitchFamily="34" charset="0"/>
        <a:buChar char="»"/>
        <a:defRPr sz="4680" kern="1200">
          <a:solidFill>
            <a:schemeClr val="tx1"/>
          </a:solidFill>
          <a:latin typeface="+mn-lt"/>
          <a:ea typeface="+mn-ea"/>
          <a:cs typeface="+mn-cs"/>
        </a:defRPr>
      </a:lvl5pPr>
      <a:lvl6pPr marL="5836657" indent="-530605" algn="l" defTabSz="2122420" rtl="0" eaLnBrk="1" latinLnBrk="0" hangingPunct="1">
        <a:spcBef>
          <a:spcPct val="20000"/>
        </a:spcBef>
        <a:buFont typeface="Arial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6pPr>
      <a:lvl7pPr marL="6897868" indent="-530605" algn="l" defTabSz="2122420" rtl="0" eaLnBrk="1" latinLnBrk="0" hangingPunct="1">
        <a:spcBef>
          <a:spcPct val="20000"/>
        </a:spcBef>
        <a:buFont typeface="Arial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7pPr>
      <a:lvl8pPr marL="7959077" indent="-530605" algn="l" defTabSz="2122420" rtl="0" eaLnBrk="1" latinLnBrk="0" hangingPunct="1">
        <a:spcBef>
          <a:spcPct val="20000"/>
        </a:spcBef>
        <a:buFont typeface="Arial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8pPr>
      <a:lvl9pPr marL="9020288" indent="-530605" algn="l" defTabSz="2122420" rtl="0" eaLnBrk="1" latinLnBrk="0" hangingPunct="1">
        <a:spcBef>
          <a:spcPct val="20000"/>
        </a:spcBef>
        <a:buFont typeface="Arial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1pPr>
      <a:lvl2pPr marL="1061211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2pPr>
      <a:lvl3pPr marL="2122420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3pPr>
      <a:lvl4pPr marL="3183631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4pPr>
      <a:lvl5pPr marL="4244842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5pPr>
      <a:lvl6pPr marL="5306051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6pPr>
      <a:lvl7pPr marL="6367262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7pPr>
      <a:lvl8pPr marL="7428473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8pPr>
      <a:lvl9pPr marL="8489683" algn="l" defTabSz="2122420" rtl="0" eaLnBrk="1" latinLnBrk="0" hangingPunct="1">
        <a:defRPr sz="41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F6D156B-56FB-4B25-BCB0-FED19EA74791}"/>
              </a:ext>
            </a:extLst>
          </p:cNvPr>
          <p:cNvSpPr/>
          <p:nvPr/>
        </p:nvSpPr>
        <p:spPr>
          <a:xfrm>
            <a:off x="0" y="0"/>
            <a:ext cx="23774400" cy="2971800"/>
          </a:xfrm>
          <a:prstGeom prst="rect">
            <a:avLst/>
          </a:prstGeom>
          <a:solidFill>
            <a:srgbClr val="EB63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67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E708E7-8C08-42F8-8316-234CF46784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19" y="493672"/>
            <a:ext cx="2032446" cy="201304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A474EA2-0CC9-4093-8923-E745E0ED6E8A}"/>
              </a:ext>
            </a:extLst>
          </p:cNvPr>
          <p:cNvSpPr/>
          <p:nvPr/>
        </p:nvSpPr>
        <p:spPr>
          <a:xfrm>
            <a:off x="0" y="16976536"/>
            <a:ext cx="23774400" cy="854264"/>
          </a:xfrm>
          <a:prstGeom prst="rect">
            <a:avLst/>
          </a:prstGeom>
          <a:solidFill>
            <a:srgbClr val="EB63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6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04A7B9-A2CC-46F7-90B5-A6900AA85B73}"/>
              </a:ext>
            </a:extLst>
          </p:cNvPr>
          <p:cNvSpPr txBox="1"/>
          <p:nvPr/>
        </p:nvSpPr>
        <p:spPr>
          <a:xfrm>
            <a:off x="2962656" y="467735"/>
            <a:ext cx="17830800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140" dirty="0">
                <a:latin typeface="Book Antiqua" panose="02040602050305030304" pitchFamily="18" charset="0"/>
              </a:rPr>
              <a:t>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71F0AA-7245-4CE6-800F-5D1B4457CF53}"/>
              </a:ext>
            </a:extLst>
          </p:cNvPr>
          <p:cNvSpPr txBox="1"/>
          <p:nvPr/>
        </p:nvSpPr>
        <p:spPr>
          <a:xfrm>
            <a:off x="2971800" y="2066059"/>
            <a:ext cx="17830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/>
              <a:t>Authors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C6CF3F-DD12-4C42-8639-5011D8EDF649}"/>
              </a:ext>
            </a:extLst>
          </p:cNvPr>
          <p:cNvSpPr txBox="1"/>
          <p:nvPr/>
        </p:nvSpPr>
        <p:spPr>
          <a:xfrm>
            <a:off x="586388" y="4071282"/>
            <a:ext cx="7315200" cy="736214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Introduction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64B1F14-25AE-4F7E-B87B-10E27242E503}"/>
              </a:ext>
            </a:extLst>
          </p:cNvPr>
          <p:cNvSpPr txBox="1"/>
          <p:nvPr/>
        </p:nvSpPr>
        <p:spPr>
          <a:xfrm>
            <a:off x="8288371" y="4071282"/>
            <a:ext cx="7315200" cy="736214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Results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958BE6-8D10-4712-9AB6-9BC912D14C57}"/>
              </a:ext>
            </a:extLst>
          </p:cNvPr>
          <p:cNvSpPr txBox="1"/>
          <p:nvPr/>
        </p:nvSpPr>
        <p:spPr>
          <a:xfrm>
            <a:off x="16016417" y="4071282"/>
            <a:ext cx="7315200" cy="736214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Discussion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D98461-5F7A-4FAA-BCB0-0EF2A54C359F}"/>
              </a:ext>
            </a:extLst>
          </p:cNvPr>
          <p:cNvSpPr txBox="1"/>
          <p:nvPr/>
        </p:nvSpPr>
        <p:spPr>
          <a:xfrm>
            <a:off x="8288371" y="4767749"/>
            <a:ext cx="7315200" cy="4563747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0E91311-8D93-4F61-A365-4A485CA91273}"/>
              </a:ext>
            </a:extLst>
          </p:cNvPr>
          <p:cNvSpPr txBox="1"/>
          <p:nvPr/>
        </p:nvSpPr>
        <p:spPr>
          <a:xfrm>
            <a:off x="589306" y="4767750"/>
            <a:ext cx="7315200" cy="4562910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733910-4452-415A-99D9-F344E11295B8}"/>
              </a:ext>
            </a:extLst>
          </p:cNvPr>
          <p:cNvSpPr txBox="1"/>
          <p:nvPr/>
        </p:nvSpPr>
        <p:spPr>
          <a:xfrm>
            <a:off x="16018365" y="4767750"/>
            <a:ext cx="7315200" cy="4562910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CCA7E9-69F5-4F06-8159-C32583613310}"/>
              </a:ext>
            </a:extLst>
          </p:cNvPr>
          <p:cNvSpPr txBox="1"/>
          <p:nvPr/>
        </p:nvSpPr>
        <p:spPr>
          <a:xfrm>
            <a:off x="609400" y="9999642"/>
            <a:ext cx="7315200" cy="693420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Methods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55DAB5-5804-4B3D-97BD-7CEDFCCE5D40}"/>
              </a:ext>
            </a:extLst>
          </p:cNvPr>
          <p:cNvSpPr txBox="1"/>
          <p:nvPr/>
        </p:nvSpPr>
        <p:spPr>
          <a:xfrm>
            <a:off x="609402" y="10677823"/>
            <a:ext cx="7315200" cy="5045229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2CC783-FA56-4757-B235-F7D9025C0295}"/>
              </a:ext>
            </a:extLst>
          </p:cNvPr>
          <p:cNvSpPr txBox="1"/>
          <p:nvPr/>
        </p:nvSpPr>
        <p:spPr>
          <a:xfrm>
            <a:off x="16015937" y="13199253"/>
            <a:ext cx="7315200" cy="693420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References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A4994F-1957-4DF5-9FC6-7D118955FA14}"/>
              </a:ext>
            </a:extLst>
          </p:cNvPr>
          <p:cNvSpPr txBox="1"/>
          <p:nvPr/>
        </p:nvSpPr>
        <p:spPr>
          <a:xfrm>
            <a:off x="16024462" y="13893462"/>
            <a:ext cx="7315200" cy="1837209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9295C4-868F-48C1-BB15-285D89CF0BE5}"/>
              </a:ext>
            </a:extLst>
          </p:cNvPr>
          <p:cNvSpPr txBox="1"/>
          <p:nvPr/>
        </p:nvSpPr>
        <p:spPr>
          <a:xfrm>
            <a:off x="16013368" y="9999642"/>
            <a:ext cx="7315200" cy="693420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Results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D5C999-53EF-4232-AEA3-A46377AEF97D}"/>
              </a:ext>
            </a:extLst>
          </p:cNvPr>
          <p:cNvSpPr txBox="1"/>
          <p:nvPr/>
        </p:nvSpPr>
        <p:spPr>
          <a:xfrm>
            <a:off x="16014114" y="10693062"/>
            <a:ext cx="7315200" cy="1837209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C9AE2C9-9AAC-4EAB-9246-268E487F2F96}"/>
              </a:ext>
            </a:extLst>
          </p:cNvPr>
          <p:cNvSpPr txBox="1"/>
          <p:nvPr/>
        </p:nvSpPr>
        <p:spPr>
          <a:xfrm>
            <a:off x="8288371" y="9999642"/>
            <a:ext cx="7315200" cy="693420"/>
          </a:xfrm>
          <a:prstGeom prst="rect">
            <a:avLst/>
          </a:prstGeom>
          <a:solidFill>
            <a:srgbClr val="EB632D"/>
          </a:solidFill>
          <a:ln>
            <a:solidFill>
              <a:srgbClr val="EB632D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860" dirty="0"/>
              <a:t>Data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79CF4C-86A1-498A-9E3C-DC43667EEAC6}"/>
              </a:ext>
            </a:extLst>
          </p:cNvPr>
          <p:cNvSpPr txBox="1"/>
          <p:nvPr/>
        </p:nvSpPr>
        <p:spPr>
          <a:xfrm>
            <a:off x="8288371" y="10685441"/>
            <a:ext cx="7315200" cy="5045229"/>
          </a:xfrm>
          <a:prstGeom prst="rect">
            <a:avLst/>
          </a:prstGeom>
          <a:noFill/>
          <a:ln>
            <a:solidFill>
              <a:srgbClr val="EB632D"/>
            </a:solidFill>
          </a:ln>
        </p:spPr>
        <p:txBody>
          <a:bodyPr wrap="square" rtlCol="0">
            <a:noAutofit/>
          </a:bodyPr>
          <a:lstStyle/>
          <a:p>
            <a:endParaRPr lang="en-US" sz="7267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0719" y="380077"/>
            <a:ext cx="2218944" cy="221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08007"/>
      </p:ext>
    </p:extLst>
  </p:cSld>
  <p:clrMapOvr>
    <a:masterClrMapping/>
  </p:clrMapOvr>
</p:sld>
</file>

<file path=ppt/theme/theme1.xml><?xml version="1.0" encoding="utf-8"?>
<a:theme xmlns:a="http://schemas.openxmlformats.org/drawingml/2006/main" name="OSMI-Poster">
  <a:themeElements>
    <a:clrScheme name="OSM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6D9F0"/>
      </a:accent1>
      <a:accent2>
        <a:srgbClr val="C3D69B"/>
      </a:accent2>
      <a:accent3>
        <a:srgbClr val="BFBFBF"/>
      </a:accent3>
      <a:accent4>
        <a:srgbClr val="FFFF00"/>
      </a:accent4>
      <a:accent5>
        <a:srgbClr val="548DD4"/>
      </a:accent5>
      <a:accent6>
        <a:srgbClr val="76923C"/>
      </a:accent6>
      <a:hlink>
        <a:srgbClr val="F79646"/>
      </a:hlink>
      <a:folHlink>
        <a:srgbClr val="F7964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OSMI-Poster</Template>
  <TotalTime>611</TotalTime>
  <Words>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 Antiqua</vt:lpstr>
      <vt:lpstr>Calibri</vt:lpstr>
      <vt:lpstr>OSMI-Poster</vt:lpstr>
      <vt:lpstr>PowerPoint Presentation</vt:lpstr>
    </vt:vector>
  </TitlesOfParts>
  <Company>UF Department of Orthopaedics and Rehabilitation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R. Allen</dc:creator>
  <cp:lastModifiedBy>Moses, Jennifer D.</cp:lastModifiedBy>
  <cp:revision>53</cp:revision>
  <dcterms:created xsi:type="dcterms:W3CDTF">2012-08-16T16:03:05Z</dcterms:created>
  <dcterms:modified xsi:type="dcterms:W3CDTF">2021-01-28T23:09:31Z</dcterms:modified>
</cp:coreProperties>
</file>